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1476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6404" y="4800600"/>
            <a:ext cx="7063740" cy="1691640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tx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6177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55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381000"/>
            <a:ext cx="1857375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381000"/>
            <a:ext cx="5800725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872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525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25939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6404" y="1828801"/>
            <a:ext cx="336042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4860" y="1828801"/>
            <a:ext cx="336042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86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18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60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8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937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5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13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0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70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418195" y="0"/>
            <a:ext cx="73152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 vert="horz" lIns="27432" tIns="45720" rIns="27432" bIns="45720" rtlCol="0" anchor="ctr">
            <a:normAutofit/>
          </a:bodyPr>
          <a:lstStyle>
            <a:lvl1pPr algn="ctr">
              <a:defRPr sz="32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88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8C592531-47FF-C24D-46B8-2DE7A42304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72001" y="6349"/>
            <a:ext cx="4572000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" y="257175"/>
            <a:ext cx="4816221" cy="1325562"/>
          </a:xfrm>
        </p:spPr>
        <p:txBody>
          <a:bodyPr>
            <a:normAutofit fontScale="90000"/>
          </a:bodyPr>
          <a:lstStyle/>
          <a:p>
            <a:r>
              <a:rPr dirty="0"/>
              <a:t>Multithreading Case Study: Online Proctoring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Prepared by: Preksha</a:t>
            </a:r>
          </a:p>
          <a:p>
            <a:r>
              <a:rPr dirty="0"/>
              <a:t>RNS Institute of Technology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767" y="171453"/>
            <a:ext cx="3739896" cy="3443286"/>
          </a:xfrm>
        </p:spPr>
        <p:txBody>
          <a:bodyPr>
            <a:noAutofit/>
          </a:bodyPr>
          <a:lstStyle/>
          <a:p>
            <a:r>
              <a:rPr lang="en-US" sz="1200" b="1" dirty="0"/>
              <a:t>Step 1: Create separate buffers</a:t>
            </a:r>
          </a:p>
          <a:p>
            <a:r>
              <a:rPr lang="en-US" sz="1200" dirty="0" err="1"/>
              <a:t>videoBuffer</a:t>
            </a:r>
            <a:r>
              <a:rPr lang="en-US" sz="1200" dirty="0"/>
              <a:t>[] → used only by video thread</a:t>
            </a:r>
          </a:p>
          <a:p>
            <a:r>
              <a:rPr lang="en-US" sz="1200" dirty="0" err="1"/>
              <a:t>mouseLog</a:t>
            </a:r>
            <a:r>
              <a:rPr lang="en-US" sz="1200" dirty="0"/>
              <a:t>[] → used only by mouse thread</a:t>
            </a:r>
          </a:p>
          <a:p>
            <a:r>
              <a:rPr lang="en-US" sz="1200" dirty="0" err="1"/>
              <a:t>tabLog</a:t>
            </a:r>
            <a:r>
              <a:rPr lang="en-US" sz="1200" dirty="0"/>
              <a:t>[] → used only by tab thread</a:t>
            </a:r>
          </a:p>
          <a:p>
            <a:r>
              <a:rPr lang="en-US" sz="1200" dirty="0"/>
              <a:t>No shared write access.</a:t>
            </a:r>
          </a:p>
          <a:p>
            <a:br>
              <a:rPr lang="en-US" sz="1200" dirty="0"/>
            </a:br>
            <a:endParaRPr lang="en-US" sz="1200" dirty="0"/>
          </a:p>
          <a:p>
            <a:r>
              <a:rPr lang="en-US" sz="1200" b="1" dirty="0"/>
              <a:t>Step 2: Create three independent threads</a:t>
            </a:r>
          </a:p>
          <a:p>
            <a:r>
              <a:rPr lang="en-US" sz="1200" b="1" dirty="0"/>
              <a:t>Thread 1 – Video Recording Thread</a:t>
            </a:r>
          </a:p>
          <a:p>
            <a:r>
              <a:rPr lang="en-US" sz="1200" dirty="0"/>
              <a:t>Capture dummy frames (simulated using integers/strings).</a:t>
            </a:r>
          </a:p>
          <a:p>
            <a:r>
              <a:rPr lang="en-US" sz="1200" dirty="0"/>
              <a:t>Store them in </a:t>
            </a:r>
            <a:r>
              <a:rPr lang="en-US" sz="1200" b="1" dirty="0" err="1"/>
              <a:t>videoBuffer</a:t>
            </a:r>
            <a:r>
              <a:rPr lang="en-US" sz="1200" dirty="0"/>
              <a:t>.</a:t>
            </a:r>
          </a:p>
          <a:p>
            <a:r>
              <a:rPr lang="en-US" sz="1200" dirty="0"/>
              <a:t>Repeat in a loop.</a:t>
            </a:r>
          </a:p>
          <a:p>
            <a:br>
              <a:rPr lang="en-US" sz="1200" dirty="0"/>
            </a:br>
            <a:endParaRPr lang="en-US" sz="1200" dirty="0"/>
          </a:p>
          <a:p>
            <a:r>
              <a:rPr lang="en-US" sz="1200" b="1" dirty="0"/>
              <a:t>Thread 2 – Mouse Monitoring Thread</a:t>
            </a:r>
          </a:p>
          <a:p>
            <a:r>
              <a:rPr lang="en-US" sz="1200" dirty="0"/>
              <a:t>Continually read cursor position (simulated).</a:t>
            </a:r>
          </a:p>
          <a:p>
            <a:r>
              <a:rPr lang="en-US" sz="1200" dirty="0"/>
              <a:t>Append events to </a:t>
            </a:r>
            <a:r>
              <a:rPr lang="en-US" sz="1200" b="1" dirty="0" err="1"/>
              <a:t>mouseLog</a:t>
            </a:r>
            <a:r>
              <a:rPr lang="en-US" sz="1200" dirty="0"/>
              <a:t>.</a:t>
            </a:r>
          </a:p>
          <a:p>
            <a:r>
              <a:rPr lang="en-US" sz="1200" dirty="0"/>
              <a:t>Repeat in a loop.</a:t>
            </a:r>
          </a:p>
          <a:p>
            <a:br>
              <a:rPr lang="en-US" sz="1200" dirty="0"/>
            </a:br>
            <a:endParaRPr lang="en-US" sz="1200" dirty="0"/>
          </a:p>
          <a:p>
            <a:endParaRPr sz="1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6E1B692-DE35-5A8B-6E82-CC2B6E9F55FD}"/>
              </a:ext>
            </a:extLst>
          </p:cNvPr>
          <p:cNvSpPr txBox="1">
            <a:spLocks/>
          </p:cNvSpPr>
          <p:nvPr/>
        </p:nvSpPr>
        <p:spPr>
          <a:xfrm>
            <a:off x="4714876" y="171453"/>
            <a:ext cx="3216973" cy="43513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/>
              <a:t>Thread 3 – Tab Switching Detection Thread</a:t>
            </a:r>
          </a:p>
          <a:p>
            <a:r>
              <a:rPr lang="en-US" sz="1200" dirty="0"/>
              <a:t>Check active tab status (simulated).</a:t>
            </a:r>
          </a:p>
          <a:p>
            <a:r>
              <a:rPr lang="en-US" sz="1200" dirty="0"/>
              <a:t>Add events to </a:t>
            </a:r>
            <a:r>
              <a:rPr lang="en-US" sz="1200" b="1" dirty="0" err="1"/>
              <a:t>tabLog</a:t>
            </a:r>
            <a:r>
              <a:rPr lang="en-US" sz="1200" dirty="0"/>
              <a:t>.</a:t>
            </a:r>
          </a:p>
          <a:p>
            <a:r>
              <a:rPr lang="en-US" sz="1200" dirty="0"/>
              <a:t>Repeat in a loop.</a:t>
            </a:r>
          </a:p>
          <a:p>
            <a:br>
              <a:rPr lang="en-US" sz="1200" dirty="0"/>
            </a:br>
            <a:endParaRPr lang="en-US" sz="1200" dirty="0"/>
          </a:p>
          <a:p>
            <a:r>
              <a:rPr lang="en-US" sz="1200" b="1" dirty="0"/>
              <a:t>Step 3: Final Reporter Thread/Main Thread</a:t>
            </a:r>
          </a:p>
          <a:p>
            <a:r>
              <a:rPr lang="en-US" sz="1200" dirty="0"/>
              <a:t>Reads all three buffers (read-only).</a:t>
            </a:r>
          </a:p>
          <a:p>
            <a:r>
              <a:rPr lang="en-US" sz="1200" dirty="0"/>
              <a:t>Prints or stores results.</a:t>
            </a:r>
          </a:p>
          <a:p>
            <a:r>
              <a:rPr lang="en-US" sz="1200" dirty="0"/>
              <a:t>Since reading doesn’t modify data → no synchronization needed.</a:t>
            </a:r>
          </a:p>
          <a:p>
            <a:br>
              <a:rPr lang="en-US" sz="1200" dirty="0"/>
            </a:br>
            <a:endParaRPr lang="en-US" sz="1200" dirty="0"/>
          </a:p>
          <a:p>
            <a:r>
              <a:rPr lang="en-US" sz="1200" b="1" dirty="0"/>
              <a:t>Step 4: End Program</a:t>
            </a:r>
          </a:p>
          <a:p>
            <a:r>
              <a:rPr lang="en-US" sz="1200" dirty="0"/>
              <a:t>Stop threads after a certain count and print the final logs.</a:t>
            </a:r>
          </a:p>
          <a:p>
            <a:endParaRPr lang="en-IN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36075-C7C3-AF70-830C-F735CF9B8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116" y="365760"/>
            <a:ext cx="6446520" cy="4351337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Thread 3 – Tab Switching Detection Thread</a:t>
            </a:r>
          </a:p>
          <a:p>
            <a:r>
              <a:rPr lang="en-US" dirty="0"/>
              <a:t>Check active tab status (simulated).</a:t>
            </a:r>
          </a:p>
          <a:p>
            <a:r>
              <a:rPr lang="en-US" dirty="0"/>
              <a:t>Add events to </a:t>
            </a:r>
            <a:r>
              <a:rPr lang="en-US" b="1" dirty="0" err="1"/>
              <a:t>tabLog</a:t>
            </a:r>
            <a:r>
              <a:rPr lang="en-US" dirty="0"/>
              <a:t>.</a:t>
            </a:r>
          </a:p>
          <a:p>
            <a:r>
              <a:rPr lang="en-US" dirty="0"/>
              <a:t>Repeat in a loop.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Step 3: Final Reporter Thread/Main Thread</a:t>
            </a:r>
          </a:p>
          <a:p>
            <a:r>
              <a:rPr lang="en-US" dirty="0"/>
              <a:t>Reads all three buffers (read-only).</a:t>
            </a:r>
          </a:p>
          <a:p>
            <a:r>
              <a:rPr lang="en-US" dirty="0"/>
              <a:t>Prints or stores results.</a:t>
            </a:r>
          </a:p>
          <a:p>
            <a:r>
              <a:rPr lang="en-US" dirty="0"/>
              <a:t>Since reading doesn’t modify data → no synchronization needed.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Step 4: End Program</a:t>
            </a:r>
          </a:p>
          <a:p>
            <a:r>
              <a:rPr lang="en-US" dirty="0"/>
              <a:t>Stop threads after a certain count and print the final logs.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8648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Real-time monitoring</a:t>
            </a:r>
          </a:p>
          <a:p>
            <a:r>
              <a:t>• Fast response</a:t>
            </a:r>
          </a:p>
          <a:p>
            <a:r>
              <a:t>• No locks required</a:t>
            </a:r>
          </a:p>
          <a:p>
            <a:r>
              <a:t>• Simple design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Multithreading enables efficient proctoring.</a:t>
            </a:r>
          </a:p>
          <a:p>
            <a:r>
              <a:t>• Parallel tasks improve performance.</a:t>
            </a:r>
          </a:p>
          <a:p>
            <a:r>
              <a:t>• Thread-local buffers avoid race conditions.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6403" y="1828801"/>
            <a:ext cx="3616453" cy="4351337"/>
          </a:xfrm>
        </p:spPr>
        <p:txBody>
          <a:bodyPr/>
          <a:lstStyle/>
          <a:p>
            <a:r>
              <a:rPr dirty="0"/>
              <a:t>• Online exams require real-time monitoring.</a:t>
            </a:r>
          </a:p>
          <a:p>
            <a:r>
              <a:rPr dirty="0"/>
              <a:t>• System must handle multiple tasks: video, mouse tracking, tab detection.</a:t>
            </a:r>
          </a:p>
          <a:p>
            <a:r>
              <a:rPr dirty="0"/>
              <a:t>• Multithreading allows concurrent task execution.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74AD6E19-05A1-678C-B425-185FFD19F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1144" y="1939529"/>
            <a:ext cx="4378642" cy="43786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Multithreading?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Dividing a process into multiple threads.</a:t>
            </a:r>
          </a:p>
          <a:p>
            <a:r>
              <a:t>• Threads run concurrently.</a:t>
            </a:r>
          </a:p>
          <a:p>
            <a:r>
              <a:t>• Increases performance and responsiveness.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Case Study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Goal: Build a proctoring system that can:</a:t>
            </a:r>
          </a:p>
          <a:p>
            <a:r>
              <a:t>• Capture video</a:t>
            </a:r>
          </a:p>
          <a:p>
            <a:r>
              <a:t>• Monitor user actions</a:t>
            </a:r>
          </a:p>
          <a:p>
            <a:r>
              <a:t>• Detect tab switching</a:t>
            </a:r>
          </a:p>
          <a:p>
            <a:r>
              <a:t>• Run tasks in parallel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5391" y="365760"/>
            <a:ext cx="7269480" cy="1325562"/>
          </a:xfrm>
        </p:spPr>
        <p:txBody>
          <a:bodyPr/>
          <a:lstStyle/>
          <a:p>
            <a:r>
              <a:rPr dirty="0"/>
              <a:t>Threads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5391" y="1828801"/>
            <a:ext cx="6446520" cy="4351337"/>
          </a:xfrm>
        </p:spPr>
        <p:txBody>
          <a:bodyPr/>
          <a:lstStyle/>
          <a:p>
            <a:r>
              <a:rPr dirty="0"/>
              <a:t>1. Video Recording Thread</a:t>
            </a:r>
          </a:p>
          <a:p>
            <a:r>
              <a:rPr dirty="0"/>
              <a:t>2. Mouse Monitoring Thread</a:t>
            </a:r>
          </a:p>
          <a:p>
            <a:r>
              <a:rPr dirty="0"/>
              <a:t>3. Tab Switching Detection Thread</a:t>
            </a:r>
          </a:p>
          <a:p>
            <a:r>
              <a:rPr dirty="0"/>
              <a:t>4. Optional Log Reporter Thread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4163B698-3B7B-C6A4-A536-61DCF3ED6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36124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Why Multiple Threads?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Independent tasks</a:t>
            </a:r>
          </a:p>
          <a:p>
            <a:r>
              <a:t>• Real-time detection</a:t>
            </a:r>
          </a:p>
          <a:p>
            <a:r>
              <a:t>• No blocking</a:t>
            </a:r>
          </a:p>
          <a:p>
            <a:r>
              <a:t>• Efficient CPU usage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B2565E0E-ECE7-039D-DF20-671C9CD67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712" y="1828801"/>
            <a:ext cx="3643884" cy="364388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Resource Management (No Synchronization)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Each thread has its own buffer.</a:t>
            </a:r>
          </a:p>
          <a:p>
            <a:r>
              <a:t>• No shared writable memory.</a:t>
            </a:r>
          </a:p>
          <a:p>
            <a:r>
              <a:t>• Avoids race conditions by design.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3892" y="342901"/>
            <a:ext cx="5268659" cy="1325562"/>
          </a:xfrm>
        </p:spPr>
        <p:txBody>
          <a:bodyPr/>
          <a:lstStyle/>
          <a:p>
            <a:r>
              <a:rPr dirty="0"/>
              <a:t>Avoiding Race Conditions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3854" y="2057401"/>
            <a:ext cx="6446520" cy="4351337"/>
          </a:xfrm>
        </p:spPr>
        <p:txBody>
          <a:bodyPr/>
          <a:lstStyle/>
          <a:p>
            <a:r>
              <a:rPr dirty="0"/>
              <a:t>• Separate buffers for each thread.</a:t>
            </a:r>
          </a:p>
          <a:p>
            <a:r>
              <a:rPr dirty="0"/>
              <a:t>• Main thread reads only.</a:t>
            </a:r>
          </a:p>
          <a:p>
            <a:r>
              <a:rPr dirty="0"/>
              <a:t>• No conflicting writes.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190501EE-3658-DBD6-513C-1501AF05C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5257" y="0"/>
            <a:ext cx="4492624" cy="673893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Algorithm (Summary)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1. Start threads</a:t>
            </a:r>
          </a:p>
          <a:p>
            <a:r>
              <a:t>2. Each writes to its own buffer</a:t>
            </a:r>
          </a:p>
          <a:p>
            <a:r>
              <a:t>3. Reporter collects data</a:t>
            </a:r>
          </a:p>
          <a:p>
            <a:r>
              <a:t>4. Display results</a:t>
            </a:r>
          </a:p>
          <a:p>
            <a:r>
              <a:t>5. End program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26</TotalTime>
  <Words>490</Words>
  <Application>Microsoft Office PowerPoint</Application>
  <PresentationFormat>On-screen Show (4:3)</PresentationFormat>
  <Paragraphs>91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Schoolbook</vt:lpstr>
      <vt:lpstr>Wingdings 2</vt:lpstr>
      <vt:lpstr>View</vt:lpstr>
      <vt:lpstr>Multithreading Case Study: Online Proctoring System</vt:lpstr>
      <vt:lpstr>Introduction</vt:lpstr>
      <vt:lpstr>What is Multithreading?</vt:lpstr>
      <vt:lpstr>Case Study Overview</vt:lpstr>
      <vt:lpstr>Threads Used</vt:lpstr>
      <vt:lpstr>Why Multiple Threads?</vt:lpstr>
      <vt:lpstr>Resource Management (No Synchronization)</vt:lpstr>
      <vt:lpstr>Avoiding Race Conditions</vt:lpstr>
      <vt:lpstr>Algorithm (Summary)</vt:lpstr>
      <vt:lpstr>PowerPoint Presentation</vt:lpstr>
      <vt:lpstr>PowerPoint Presentation</vt:lpstr>
      <vt:lpstr>Advantages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Rachana N A</cp:lastModifiedBy>
  <cp:revision>2</cp:revision>
  <dcterms:created xsi:type="dcterms:W3CDTF">2013-01-27T09:14:16Z</dcterms:created>
  <dcterms:modified xsi:type="dcterms:W3CDTF">2025-12-07T18:45:23Z</dcterms:modified>
  <cp:category/>
</cp:coreProperties>
</file>

<file path=docProps/thumbnail.jpeg>
</file>